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41"/>
  </p:normalViewPr>
  <p:slideViewPr>
    <p:cSldViewPr snapToGrid="0" snapToObjects="1">
      <p:cViewPr>
        <p:scale>
          <a:sx n="118" d="100"/>
          <a:sy n="118" d="100"/>
        </p:scale>
        <p:origin x="36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27D191-093A-76A0-9384-EA3D13F21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DCF15C-9588-113C-5D31-2968A7AAC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62D51D-C129-835A-F0FE-961B52D5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D5753E-8570-BFBF-4B8E-2460B173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30EF91-A7E6-EEDF-D705-E87D4A5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21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E7F59D-98C0-8879-FF18-DA6D26CC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63B8B1-19EB-C8FD-2026-67F982B12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392DD-52A1-C743-0A42-B1A166BC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824B1D-2208-50E0-9A23-9EDDF4788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63B69C-565A-8049-B3BE-4C3C8E37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50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0C9576-F586-8925-982E-C8D34486B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E62A58-5AE6-8DAC-BCC6-69281D9F5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9FD0A6-7E2E-8252-B98F-CD92739A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25288-ECC3-71B4-D5BC-702DA86D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695D74-84C2-927F-D32B-AE9372B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95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1F604-1BAA-5294-FB4B-F2E096F6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E9CAE6-A20C-CB47-B017-87949C96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F3F3BC-7AB8-14D3-691B-2E1178C7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3C8295-725A-E23E-A873-E9FFC5E2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70A87A-D6CD-4E17-C544-938BDAC4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99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A1EA0-E82B-0AA5-C79B-D8F91E06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B74941-48AD-D19B-BA09-826FD555E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8EDA6E-1B15-BF89-AA7E-B354E65BF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800271-78C5-35D2-891B-F61088AD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0011DB-069F-705D-42B9-81B47CFE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9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37B93-2811-E055-76A1-217948D5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16B767-35AC-C7F3-A7C6-32AC71E8A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BF9954-BC8F-8F1D-DC76-84FB05848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F454BF-CA15-AFD4-D150-028F606F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F370CF-34BB-2781-CF81-AA36ACC3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867CAA-9CA7-1144-2647-03E154A3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5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8195D-B032-C750-DD4A-8E7C0361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86644B-7A01-391E-41A2-C34E18D62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3069A6-2B5F-C378-09B9-C3A19B6CE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24C7E0-993F-9C74-9F68-AAAC3130B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714D9B-B438-5DFD-823F-662DBB03C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DF338F-E445-BF5A-0FC7-A2B8BF16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347CFF-AF7F-01DE-5135-11C23E8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CDD0E1-BF9A-86A4-541A-5FB50872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5157C-7EE0-F2B7-4578-CBB26FB5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DF4140D-F871-3CBA-6D31-61918035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83CB1C-09F0-C4D7-1A25-C9D2D132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54F139-E65A-2090-DD61-D04F99F1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68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1C9E0D-4F80-63B6-DDAA-03891C90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86163A-1C1F-CDBC-AFCF-5B28E65F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2FCEE6-B2FA-3C28-1968-885F2A6D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29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57F9E-856B-FF20-FE99-DF1B8B30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14426-D029-FB50-91F9-85EECB16A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B983B2-BFF2-EE5E-1393-E6D0E6D7B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49A07D-BFE4-B768-E049-0663AE3A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3F473D-873A-2894-DB5C-4B6B67AE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9B767F-9DD9-19A6-6271-4ED4559F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2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F6F20-5346-8578-ADFC-A44E35456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5A97D6-F8C3-946A-CCB0-294D33C87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A8434D-B9AD-8FF3-AB65-BCFE8125C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16E86D-BD91-1A54-861C-D2BE52A9F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8AB3ED-5D0C-B270-AB09-C6AF63D9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F27F-92DB-6B21-5F03-C3C1EC28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20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EB0F6-87AE-706E-2F57-86130950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AD898E-E7C5-EB96-BD4F-51EB8FB41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77E44D-ED3E-38D6-26AE-7B072FC63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E026E-29ED-8F48-9ADD-BC88D4448870}" type="datetimeFigureOut">
              <a:rPr lang="ru-RU" smtClean="0"/>
              <a:t>12.12.2022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F1A86-73C4-51DA-5A5C-777520ECB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2F3107-5007-992B-154F-25831786F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B42C5-767F-5F46-9212-7F5F5BBC9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14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6D73E-8F6B-A670-700B-FC1DB8322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428" y="420164"/>
            <a:ext cx="10147139" cy="824636"/>
          </a:xfrm>
        </p:spPr>
        <p:txBody>
          <a:bodyPr>
            <a:normAutofit/>
          </a:bodyPr>
          <a:lstStyle/>
          <a:p>
            <a:r>
              <a:rPr lang="ru-RU" sz="2400" b="0" dirty="0">
                <a:effectLst/>
                <a:latin typeface="Calibri" panose="020F0502020204030204" pitchFamily="34" charset="0"/>
              </a:rPr>
              <a:t>ФГБОУ ВО «</a:t>
            </a:r>
            <a:r>
              <a:rPr lang="ru-RU" sz="2400" b="0" dirty="0" err="1">
                <a:effectLst/>
                <a:latin typeface="Calibri" panose="020F0502020204030204" pitchFamily="34" charset="0"/>
              </a:rPr>
              <a:t>Российскии</a:t>
            </a:r>
            <a:r>
              <a:rPr lang="ru-RU" sz="2400" b="0" dirty="0">
                <a:effectLst/>
                <a:latin typeface="Calibri" panose="020F0502020204030204" pitchFamily="34" charset="0"/>
              </a:rPr>
              <a:t>̆ </a:t>
            </a:r>
            <a:r>
              <a:rPr lang="ru-RU" sz="2400" b="0" dirty="0" err="1">
                <a:effectLst/>
                <a:latin typeface="Calibri" panose="020F0502020204030204" pitchFamily="34" charset="0"/>
              </a:rPr>
              <a:t>экономическии</a:t>
            </a:r>
            <a:r>
              <a:rPr lang="ru-RU" sz="2400" b="0" dirty="0">
                <a:effectLst/>
                <a:latin typeface="Calibri" panose="020F0502020204030204" pitchFamily="34" charset="0"/>
              </a:rPr>
              <a:t>̆ университет им. Г.В. Плеханова»</a:t>
            </a:r>
            <a:endParaRPr lang="ru-RU" sz="2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141437-90C2-DE7A-90AC-259545F9B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0527" y="5791505"/>
            <a:ext cx="9144000" cy="646331"/>
          </a:xfrm>
        </p:spPr>
        <p:txBody>
          <a:bodyPr/>
          <a:lstStyle/>
          <a:p>
            <a:pPr algn="r"/>
            <a:r>
              <a:rPr lang="ru-RU" sz="1800" dirty="0">
                <a:effectLst/>
                <a:latin typeface="Calibri" panose="020F0502020204030204" pitchFamily="34" charset="0"/>
              </a:rPr>
              <a:t>Мокрушин Станислав Игоревич Группа: </a:t>
            </a:r>
            <a:r>
              <a:rPr lang="en" sz="1800" dirty="0">
                <a:effectLst/>
                <a:latin typeface="Calibri" panose="020F0502020204030204" pitchFamily="34" charset="0"/>
              </a:rPr>
              <a:t>FSJ-</a:t>
            </a:r>
            <a:r>
              <a:rPr lang="ru-RU" sz="1800" dirty="0">
                <a:effectLst/>
                <a:latin typeface="Calibri" panose="020F0502020204030204" pitchFamily="34" charset="0"/>
              </a:rPr>
              <a:t>2</a:t>
            </a:r>
            <a:r>
              <a:rPr lang="en" sz="1800" dirty="0">
                <a:effectLst/>
                <a:latin typeface="Calibri" panose="020F0502020204030204" pitchFamily="34" charset="0"/>
              </a:rPr>
              <a:t>-22 </a:t>
            </a:r>
            <a:endParaRPr lang="en" dirty="0">
              <a:effectLst/>
            </a:endParaRP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AE207-50D5-A2DA-6F06-70F8321F4D26}"/>
              </a:ext>
            </a:extLst>
          </p:cNvPr>
          <p:cNvSpPr txBox="1"/>
          <p:nvPr/>
        </p:nvSpPr>
        <p:spPr>
          <a:xfrm>
            <a:off x="3372337" y="2736502"/>
            <a:ext cx="54473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0" dirty="0" err="1">
                <a:effectLst/>
                <a:latin typeface="Calibri" panose="020F0502020204030204" pitchFamily="34" charset="0"/>
              </a:rPr>
              <a:t>Итоговыи</a:t>
            </a:r>
            <a:r>
              <a:rPr lang="ru-RU" sz="2800" b="0" dirty="0">
                <a:effectLst/>
                <a:latin typeface="Calibri" panose="020F0502020204030204" pitchFamily="34" charset="0"/>
              </a:rPr>
              <a:t>̆ проект на тему: </a:t>
            </a:r>
          </a:p>
          <a:p>
            <a:pPr algn="ctr"/>
            <a:r>
              <a:rPr lang="ru-RU" sz="2800" b="0" dirty="0">
                <a:effectLst/>
                <a:latin typeface="Calibri" panose="020F0502020204030204" pitchFamily="34" charset="0"/>
              </a:rPr>
              <a:t>«</a:t>
            </a:r>
            <a:r>
              <a:rPr lang="ru-RU" sz="2800" dirty="0">
                <a:latin typeface="Calibri" panose="020F0502020204030204" pitchFamily="34" charset="0"/>
              </a:rPr>
              <a:t>Интернет-магазин электроники</a:t>
            </a:r>
            <a:r>
              <a:rPr lang="ru-RU" sz="2800" b="0" dirty="0">
                <a:effectLst/>
                <a:latin typeface="Calibri" panose="020F0502020204030204" pitchFamily="34" charset="0"/>
              </a:rPr>
              <a:t>» </a:t>
            </a:r>
            <a:endParaRPr lang="ru-RU" sz="2800" dirty="0">
              <a:effectLst/>
            </a:endParaRPr>
          </a:p>
          <a:p>
            <a:pPr algn="ctr"/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D54A8-016D-E255-202D-6D32847E353D}"/>
              </a:ext>
            </a:extLst>
          </p:cNvPr>
          <p:cNvSpPr txBox="1"/>
          <p:nvPr/>
        </p:nvSpPr>
        <p:spPr>
          <a:xfrm>
            <a:off x="1891963" y="3798331"/>
            <a:ext cx="840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0" dirty="0">
                <a:effectLst/>
                <a:latin typeface="Calibri" panose="020F0502020204030204" pitchFamily="34" charset="0"/>
              </a:rPr>
              <a:t>Программа </a:t>
            </a:r>
            <a:r>
              <a:rPr lang="ru-RU" sz="1800" b="0" dirty="0" err="1">
                <a:effectLst/>
                <a:latin typeface="Calibri" panose="020F0502020204030204" pitchFamily="34" charset="0"/>
              </a:rPr>
              <a:t>профессиональнои</a:t>
            </a:r>
            <a:r>
              <a:rPr lang="ru-RU" sz="1800" b="0" dirty="0">
                <a:effectLst/>
                <a:latin typeface="Calibri" panose="020F0502020204030204" pitchFamily="34" charset="0"/>
              </a:rPr>
              <a:t>̆ переподготовки: </a:t>
            </a:r>
            <a:r>
              <a:rPr lang="en" sz="1800" b="0" dirty="0" err="1">
                <a:effectLst/>
                <a:latin typeface="Calibri" panose="020F0502020204030204" pitchFamily="34" charset="0"/>
              </a:rPr>
              <a:t>Fullstack</a:t>
            </a:r>
            <a:r>
              <a:rPr lang="en" sz="1800" b="0" dirty="0">
                <a:effectLst/>
                <a:latin typeface="Calibri" panose="020F0502020204030204" pitchFamily="34" charset="0"/>
              </a:rPr>
              <a:t>-</a:t>
            </a:r>
            <a:r>
              <a:rPr lang="ru-RU" sz="1800" b="0" dirty="0">
                <a:effectLst/>
                <a:latin typeface="Calibri" panose="020F0502020204030204" pitchFamily="34" charset="0"/>
              </a:rPr>
              <a:t>разработка на языке </a:t>
            </a:r>
            <a:r>
              <a:rPr lang="en" sz="1800" b="0" dirty="0">
                <a:effectLst/>
                <a:latin typeface="Calibri" panose="020F0502020204030204" pitchFamily="34" charset="0"/>
              </a:rPr>
              <a:t>Java </a:t>
            </a:r>
            <a:endParaRPr lang="en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731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C1DB1-6042-ACBA-1DAE-FD009873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652EA4-3BA9-EE99-EAB9-D32884A0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– </a:t>
            </a:r>
            <a:r>
              <a:rPr lang="en-US" dirty="0" err="1"/>
              <a:t>при</a:t>
            </a:r>
            <a:r>
              <a:rPr lang="ru-RU" dirty="0" err="1"/>
              <a:t>ложение</a:t>
            </a:r>
            <a:r>
              <a:rPr lang="ru-RU" dirty="0"/>
              <a:t>:  Интернет – магазин электроники</a:t>
            </a:r>
          </a:p>
          <a:p>
            <a:pPr marL="0" indent="0">
              <a:buNone/>
            </a:pPr>
            <a:r>
              <a:rPr lang="ru-RU" dirty="0"/>
              <a:t>В нем реализованы четыре роли: посетитель ресурсу без авторизации и аутентификации, зарегистрированный пользователь в качестве покупателя, в качестве продавца и в качестве администратора. У каждого пользователя есть свои возможности. Для гостя доступна регистрация, просмотр товаров, сортировка. Для покупателя доступна корзина и оформление заказа, для продавца добавление и удаление товаров, а так же редактирование. Для администратора доступен просмотр и изменение пользователей, товаров и заказов.</a:t>
            </a:r>
          </a:p>
        </p:txBody>
      </p:sp>
    </p:spTree>
    <p:extLst>
      <p:ext uri="{BB962C8B-B14F-4D97-AF65-F5344CB8AC3E}">
        <p14:creationId xmlns:p14="http://schemas.microsoft.com/office/powerpoint/2010/main" val="197453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96792-D067-0181-063E-1571E906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- </a:t>
            </a:r>
            <a:r>
              <a:rPr lang="ru-RU" dirty="0"/>
              <a:t>модель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155231C-7A0D-89F9-3D2F-FA80A667C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37" t="15584" r="7785" b="13869"/>
          <a:stretch/>
        </p:blipFill>
        <p:spPr>
          <a:xfrm>
            <a:off x="1643743" y="1690687"/>
            <a:ext cx="7326086" cy="4642599"/>
          </a:xfrm>
        </p:spPr>
      </p:pic>
    </p:spTree>
    <p:extLst>
      <p:ext uri="{BB962C8B-B14F-4D97-AF65-F5344CB8AC3E}">
        <p14:creationId xmlns:p14="http://schemas.microsoft.com/office/powerpoint/2010/main" val="153144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4DEA4-38C2-B8F6-2488-E4DC8D14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70D079-1363-958F-8A65-4758A8A29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Всего 6 таблиц, одна отвечает за товар, у нее 2 дочерние таблицы (таблица отвечающая за фото и таблица с категорией товара). Есть таблица пользователей с логином паролем и ролью. Есть таблица корзины покупателя и таблица заказов.</a:t>
            </a:r>
          </a:p>
        </p:txBody>
      </p:sp>
    </p:spTree>
    <p:extLst>
      <p:ext uri="{BB962C8B-B14F-4D97-AF65-F5344CB8AC3E}">
        <p14:creationId xmlns:p14="http://schemas.microsoft.com/office/powerpoint/2010/main" val="75202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A5B75-970F-7E21-A6CD-11B8CAE6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 средства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BBEAC0-C86F-68C6-E8B6-3CE6E51C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своем проекте использовал язык программирования для бэк </a:t>
            </a:r>
            <a:r>
              <a:rPr lang="en-US" dirty="0"/>
              <a:t>Java </a:t>
            </a:r>
            <a:r>
              <a:rPr lang="ru-RU" dirty="0"/>
              <a:t>с</a:t>
            </a:r>
            <a:r>
              <a:rPr lang="en-US" dirty="0"/>
              <a:t> </a:t>
            </a:r>
            <a:r>
              <a:rPr lang="ru-RU" dirty="0" err="1"/>
              <a:t>фрэймворком</a:t>
            </a:r>
            <a:r>
              <a:rPr lang="ru-RU" dirty="0"/>
              <a:t> </a:t>
            </a:r>
            <a:r>
              <a:rPr lang="en-US" dirty="0"/>
              <a:t>Spring. </a:t>
            </a:r>
            <a:r>
              <a:rPr lang="ru-RU" dirty="0"/>
              <a:t>Использовал компоненты: </a:t>
            </a:r>
            <a:r>
              <a:rPr lang="en-US" dirty="0"/>
              <a:t>spring security, spring web, validation, data JPA, </a:t>
            </a:r>
            <a:r>
              <a:rPr lang="ru-RU" dirty="0"/>
              <a:t>библиотека </a:t>
            </a:r>
            <a:r>
              <a:rPr lang="ru-RU" dirty="0" err="1"/>
              <a:t>hi</a:t>
            </a:r>
            <a:r>
              <a:rPr lang="en-US" dirty="0" err="1"/>
              <a:t>bernate</a:t>
            </a:r>
            <a:r>
              <a:rPr lang="en-US" dirty="0"/>
              <a:t>, JS, bootstrap, CSS. </a:t>
            </a:r>
            <a:r>
              <a:rPr lang="ru-RU" dirty="0"/>
              <a:t>Для написания кода для бэка использовал</a:t>
            </a:r>
            <a:r>
              <a:rPr lang="en-US" dirty="0"/>
              <a:t> IntelliJ IDEA, </a:t>
            </a:r>
            <a:r>
              <a:rPr lang="ru-RU" dirty="0"/>
              <a:t>для создания БД использовал</a:t>
            </a:r>
            <a:r>
              <a:rPr lang="en-US" dirty="0"/>
              <a:t> </a:t>
            </a:r>
            <a:r>
              <a:rPr lang="en-US" dirty="0" err="1"/>
              <a:t>pgAdmin</a:t>
            </a:r>
            <a:r>
              <a:rPr lang="en-US" dirty="0"/>
              <a:t>, </a:t>
            </a:r>
            <a:r>
              <a:rPr lang="ru-RU" dirty="0"/>
              <a:t> для верстки использовал </a:t>
            </a:r>
            <a:r>
              <a:rPr lang="en-US" dirty="0"/>
              <a:t>VS Code, </a:t>
            </a:r>
            <a:r>
              <a:rPr lang="ru-RU" dirty="0"/>
              <a:t>также использовал систему контроля версий</a:t>
            </a:r>
            <a:r>
              <a:rPr lang="en-US" dirty="0"/>
              <a:t> Git</a:t>
            </a:r>
            <a:r>
              <a:rPr lang="ru-RU" dirty="0"/>
              <a:t>, для работы с ним использовал </a:t>
            </a:r>
            <a:r>
              <a:rPr lang="en-US" dirty="0"/>
              <a:t>BASH.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665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E25C8-4A35-8063-3AF7-010986F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5633AC3-EF62-8D3A-84DD-A6B852375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9824148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255</Words>
  <Application>Microsoft Macintosh PowerPoint</Application>
  <PresentationFormat>Широкоэкранный</PresentationFormat>
  <Paragraphs>14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ФГБОУ ВО «Российский экономический университет им. Г.В. Плеханова»</vt:lpstr>
      <vt:lpstr>Предметная область</vt:lpstr>
      <vt:lpstr>ER - модель</vt:lpstr>
      <vt:lpstr>Таблицы:</vt:lpstr>
      <vt:lpstr>Инструментальные средства</vt:lpstr>
      <vt:lpstr>Результат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«Российский экономический университет им. Г.В. Плеханова»</dc:title>
  <dc:creator>Stanislav Mokrushin</dc:creator>
  <cp:lastModifiedBy>Stanislav Mokrushin</cp:lastModifiedBy>
  <cp:revision>1</cp:revision>
  <dcterms:created xsi:type="dcterms:W3CDTF">2022-12-12T10:10:16Z</dcterms:created>
  <dcterms:modified xsi:type="dcterms:W3CDTF">2022-12-12T11:15:14Z</dcterms:modified>
</cp:coreProperties>
</file>